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63" r:id="rId4"/>
    <p:sldId id="264" r:id="rId5"/>
    <p:sldId id="265" r:id="rId6"/>
    <p:sldId id="266" r:id="rId7"/>
    <p:sldId id="267" r:id="rId8"/>
    <p:sldId id="269" r:id="rId9"/>
    <p:sldId id="268" r:id="rId10"/>
    <p:sldId id="270" r:id="rId11"/>
    <p:sldId id="272" r:id="rId12"/>
    <p:sldId id="273" r:id="rId13"/>
    <p:sldId id="274" r:id="rId14"/>
    <p:sldId id="259" r:id="rId15"/>
    <p:sldId id="260" r:id="rId16"/>
    <p:sldId id="261" r:id="rId17"/>
    <p:sldId id="262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7D03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873D-CA2A-4A24-8181-AA14EB321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89079-3623-41BC-BC3F-22D25E00D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00FAA-AD4F-4B4E-AD8F-FFDF1D54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1EC35-E5E4-4B47-AA78-ECFE63401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1B5AC-0F13-4AF1-9E85-1EAA1AD9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62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66A92-0FEA-48C1-9AED-92A390F9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7D9DE-87CD-48F5-B30D-8F28BF6C2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E3781-2978-4845-BC63-17F84C96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E09B-195F-4235-97F2-8629D7C6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3C79A-9FB9-4F58-9B8E-6F2B2FFE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29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D164F-1F90-4122-A50F-39029FAEF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3E684-A6FF-4958-A406-9EC28D64A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EE75E-3199-4682-AD3A-BADAFAEE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B84F-02E4-435B-822E-5E0B7AEED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5CD13-93C4-429A-BA04-66D2173A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25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C613-85FF-448C-84BF-F28DA821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B9FF-B84A-44CE-82A7-555829FE7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DB280-33F7-4FA3-910F-549ADD5F5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BEF71-E41C-40D9-93D3-A322E721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994E9-F718-4CB3-A66E-F968A2E2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1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32EB-BF78-41F8-BDF6-52BE5610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6041D-2E99-43B9-AC61-6927693DD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B74AE-A641-48EB-B8C9-F2EEB3492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D8AD0-E121-4B7B-A458-1CBE0F3BD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BADFF-8329-469D-AF2D-CF4F5B52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5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4697-85F2-4497-B7B9-03E6765A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061D-36B5-4CBD-AAF5-5EC5AEA79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C3A84-5374-407A-AD38-C3EB8399A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C667A-042F-4401-907C-10991AE81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84BA3-D2A1-4D80-9EA4-BD0DC19B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978BE-2266-4FAC-B95C-76960143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1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E8F2-AA07-4369-9363-FF7CB089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69BC4-A89C-43D9-BD7D-4DC4E3DAA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42D98-DC30-4C33-AE29-A27FEE7EE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DDC660-C6D7-4FF7-A9CB-A16690E4E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51CF7-31A5-4AC4-8CB9-7289FFF6E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B9CA7-C395-4511-AFC2-DC597BCA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97D0D2-C659-4A29-91A1-E1ACA72B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D9989-3F93-4D78-AD20-3773EE9F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20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5FA0-9AA8-498F-84D2-64D80604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696AE-ACF9-4732-9595-3B3246C6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4B5DA-1F71-42DC-8877-A5327CE40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FB3A4-9C0D-4CBD-B30D-D46070CE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07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73CAC-5AC0-4D4A-AF83-D33B6473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B6ADC-2470-4D08-A10D-EE63B13FC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520D5-DD3B-410A-BB1D-813CA7AF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6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D9A8-C3FA-4E8C-B8BA-23E8F897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7A69-6DF6-49F7-8AA6-43CB9A9B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B0680-AD72-4523-BB24-10099B901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50087-0BC0-4E69-8546-9FA45A903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F1EC0-3671-4464-A1EF-303AFBF2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4FC1C-E97F-4C10-8174-1A108D21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0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98D5-0E64-443A-BD2F-ADAE2768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40D61-90EA-4056-BBD4-90C2DA461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B11CF-0DD4-4E24-BE8D-C1ADD63D5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CD965-7105-40AE-A633-05D19E55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00AAD-BC36-4F15-ABDC-3072DF87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F7C35-EF2A-419E-96F7-926A59BD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9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0AB28-FA94-49E6-9B2F-71EE1BBF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8B6F6-57F9-49A3-BD80-CCE3EA9F4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091E1-58D7-47EA-A84A-A4CD6701C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38C9E-8ED5-4CA3-9C7F-91BF7C3D442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06EC3-2AEE-4D27-A4F4-EFC7A581E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65A4B-C216-4D2A-99BA-E96BC1DAF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7E1D8-E01D-4EAB-AD93-15E8F5DA9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227BE3-6FF4-4C58-940C-DB060035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20" y="1507161"/>
            <a:ext cx="9564760" cy="38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3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5CAD00-5007-4F74-AA1C-E336C0186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1" y="1550563"/>
            <a:ext cx="5731510" cy="299395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CF1C53-E5A1-4ED1-8DF4-135ED00E7E88}"/>
              </a:ext>
            </a:extLst>
          </p:cNvPr>
          <p:cNvSpPr txBox="1"/>
          <p:nvPr/>
        </p:nvSpPr>
        <p:spPr>
          <a:xfrm>
            <a:off x="709589" y="2478156"/>
            <a:ext cx="4468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Main Proc Block 7:</a:t>
            </a:r>
            <a:endParaRPr lang="en-US" sz="2000" dirty="0">
              <a:solidFill>
                <a:srgbClr val="7A7D03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7A7D0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Checking if the there are letters</a:t>
            </a:r>
          </a:p>
          <a:p>
            <a:r>
              <a:rPr lang="en-US" sz="2000" dirty="0">
                <a:solidFill>
                  <a:srgbClr val="7A7D0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remaining to be guessed.</a:t>
            </a:r>
            <a:endParaRPr lang="en-PK" sz="2000" dirty="0">
              <a:solidFill>
                <a:srgbClr val="7A7D03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3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CF1C53-E5A1-4ED1-8DF4-135ED00E7E88}"/>
              </a:ext>
            </a:extLst>
          </p:cNvPr>
          <p:cNvSpPr txBox="1"/>
          <p:nvPr/>
        </p:nvSpPr>
        <p:spPr>
          <a:xfrm>
            <a:off x="709590" y="2478156"/>
            <a:ext cx="38943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Main Proc Block 8:</a:t>
            </a:r>
            <a:endParaRPr lang="en-US" sz="2000" dirty="0">
              <a:solidFill>
                <a:srgbClr val="7A7D03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7A7D0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Procedure for Restarting the game.</a:t>
            </a:r>
            <a:endParaRPr lang="en-PK" sz="2000" dirty="0">
              <a:solidFill>
                <a:srgbClr val="7A7D03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7FEB8-CAF2-4A0D-991A-13127BBD1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243" y="613565"/>
            <a:ext cx="6030167" cy="486795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4540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CF1C53-E5A1-4ED1-8DF4-135ED00E7E88}"/>
              </a:ext>
            </a:extLst>
          </p:cNvPr>
          <p:cNvSpPr txBox="1"/>
          <p:nvPr/>
        </p:nvSpPr>
        <p:spPr>
          <a:xfrm>
            <a:off x="709590" y="2478156"/>
            <a:ext cx="3894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Main Proc Block 9:</a:t>
            </a:r>
            <a:endParaRPr lang="en-US" sz="2000" dirty="0">
              <a:solidFill>
                <a:srgbClr val="7A7D03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7A7D0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Procedure for Game Over.</a:t>
            </a:r>
            <a:endParaRPr lang="en-PK" sz="2000" dirty="0">
              <a:solidFill>
                <a:srgbClr val="7A7D03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F01C3-695C-463E-A843-AD8EB7F1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85" y="816043"/>
            <a:ext cx="5610225" cy="33242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C4542-C1B3-4A50-AA39-B1B6A188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85" y="4403705"/>
            <a:ext cx="2867025" cy="17716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0007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CF1C53-E5A1-4ED1-8DF4-135ED00E7E88}"/>
              </a:ext>
            </a:extLst>
          </p:cNvPr>
          <p:cNvSpPr txBox="1"/>
          <p:nvPr/>
        </p:nvSpPr>
        <p:spPr>
          <a:xfrm>
            <a:off x="709590" y="2478156"/>
            <a:ext cx="3894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Main Proc Block 10:</a:t>
            </a:r>
            <a:endParaRPr lang="en-US" sz="2000" dirty="0">
              <a:solidFill>
                <a:srgbClr val="7A7D03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7A7D0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Procedure for Game Won.</a:t>
            </a:r>
            <a:endParaRPr lang="en-PK" sz="2000" dirty="0">
              <a:solidFill>
                <a:srgbClr val="7A7D03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CBD05-F288-4A5E-B19A-BDC854A9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10" y="794564"/>
            <a:ext cx="5448300" cy="33337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7E3A0-1628-4A76-A7F3-861EC20D1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635" y="4385377"/>
            <a:ext cx="2771775" cy="13620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212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765B1DB-D6ED-456C-B714-935CF2AA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Find_Str Proc</a:t>
            </a:r>
          </a:p>
        </p:txBody>
      </p:sp>
      <p:pic>
        <p:nvPicPr>
          <p:cNvPr id="23" name="Content Placeholder 22" descr="Text&#10;&#10;Description automatically generated">
            <a:extLst>
              <a:ext uri="{FF2B5EF4-FFF2-40B4-BE49-F238E27FC236}">
                <a16:creationId xmlns:a16="http://schemas.microsoft.com/office/drawing/2014/main" id="{47650761-2CC0-415B-8BCB-F83F01F0B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3" y="2268673"/>
            <a:ext cx="6680214" cy="3465241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2073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680654D9-6261-4E81-B29A-E010CBA28C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1" y="390716"/>
            <a:ext cx="6852219" cy="2363115"/>
          </a:xfrm>
          <a:ln>
            <a:solidFill>
              <a:schemeClr val="bg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BE222F-B2C0-4ADE-A3F3-C3E420A60F21}"/>
              </a:ext>
            </a:extLst>
          </p:cNvPr>
          <p:cNvSpPr txBox="1"/>
          <p:nvPr/>
        </p:nvSpPr>
        <p:spPr>
          <a:xfrm>
            <a:off x="7836195" y="1310663"/>
            <a:ext cx="412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Make_Array_Dash Proc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B59B6-0179-48EA-A847-4BB578961695}"/>
              </a:ext>
            </a:extLst>
          </p:cNvPr>
          <p:cNvSpPr txBox="1"/>
          <p:nvPr/>
        </p:nvSpPr>
        <p:spPr>
          <a:xfrm>
            <a:off x="233916" y="4560936"/>
            <a:ext cx="3530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Make_Array_Guess_Letter Proc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65A5D4FF-77EB-42FF-A991-FFED301153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00" y="3798332"/>
            <a:ext cx="6852219" cy="2479314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70207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AD8A6E8-4BCF-4696-82F2-9F60C765A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886"/>
            <a:ext cx="2772192" cy="38598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D6BCA37-31BE-44BE-B170-5E871B897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1861886"/>
            <a:ext cx="6534974" cy="385989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FBA00CD-D81D-4712-A1FE-8E382377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Print_Hangman_live Proc</a:t>
            </a:r>
          </a:p>
        </p:txBody>
      </p:sp>
    </p:spTree>
    <p:extLst>
      <p:ext uri="{BB962C8B-B14F-4D97-AF65-F5344CB8AC3E}">
        <p14:creationId xmlns:p14="http://schemas.microsoft.com/office/powerpoint/2010/main" val="2005561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esktop 2021.12.22 - 17.53.02.02_Trim">
            <a:hlinkClick r:id="" action="ppaction://media"/>
            <a:extLst>
              <a:ext uri="{FF2B5EF4-FFF2-40B4-BE49-F238E27FC236}">
                <a16:creationId xmlns:a16="http://schemas.microsoft.com/office/drawing/2014/main" id="{1613270C-EB36-4BAF-ACD8-BBCEE1E82DB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733.3"/>
                </p14:media>
              </p:ext>
            </p:extLst>
          </p:nvPr>
        </p:nvPicPr>
        <p:blipFill rotWithShape="1">
          <a:blip r:embed="rId5"/>
          <a:srcRect t="2865" r="92735" b="81004"/>
          <a:stretch>
            <a:fillRect/>
          </a:stretch>
        </p:blipFill>
        <p:spPr>
          <a:xfrm>
            <a:off x="5068136" y="1715880"/>
            <a:ext cx="2414184" cy="3015339"/>
          </a:xfrm>
          <a:ln>
            <a:solidFill>
              <a:schemeClr val="bg1"/>
            </a:solidFill>
          </a:ln>
        </p:spPr>
      </p:pic>
      <p:pic>
        <p:nvPicPr>
          <p:cNvPr id="11" name="Desktop 2021.12.22 - 18.06.12.04">
            <a:hlinkClick r:id="" action="ppaction://media"/>
            <a:extLst>
              <a:ext uri="{FF2B5EF4-FFF2-40B4-BE49-F238E27FC236}">
                <a16:creationId xmlns:a16="http://schemas.microsoft.com/office/drawing/2014/main" id="{B7476933-B118-4121-936F-7F3512BF7B5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000" end="4652"/>
                </p14:media>
              </p:ext>
            </p:extLst>
          </p:nvPr>
        </p:nvPicPr>
        <p:blipFill rotWithShape="1">
          <a:blip r:embed="rId6"/>
          <a:srcRect l="10291" t="21085" r="82209" b="62791"/>
          <a:stretch/>
        </p:blipFill>
        <p:spPr>
          <a:xfrm>
            <a:off x="7770741" y="1712737"/>
            <a:ext cx="2498651" cy="30216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830D44-CEED-4E6E-B742-8A41F61E72F6}"/>
              </a:ext>
            </a:extLst>
          </p:cNvPr>
          <p:cNvSpPr txBox="1"/>
          <p:nvPr/>
        </p:nvSpPr>
        <p:spPr>
          <a:xfrm>
            <a:off x="5928018" y="49652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A7D03"/>
                </a:solidFill>
                <a:latin typeface="Consolas" panose="020B0609020204030204" pitchFamily="49" charset="0"/>
              </a:rPr>
              <a:t>Win</a:t>
            </a:r>
            <a:endParaRPr lang="en-US" sz="2400" dirty="0">
              <a:solidFill>
                <a:srgbClr val="7A7D0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15D30-8B59-442E-9BEE-8F39F10EB7EE}"/>
              </a:ext>
            </a:extLst>
          </p:cNvPr>
          <p:cNvSpPr txBox="1"/>
          <p:nvPr/>
        </p:nvSpPr>
        <p:spPr>
          <a:xfrm>
            <a:off x="8587897" y="496894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A7D03"/>
                </a:solidFill>
                <a:latin typeface="Consolas" panose="020B0609020204030204" pitchFamily="49" charset="0"/>
              </a:rPr>
              <a:t>Lose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AE810A-F118-40D8-974C-1E4D62BFE7F3}"/>
              </a:ext>
            </a:extLst>
          </p:cNvPr>
          <p:cNvCxnSpPr>
            <a:cxnSpLocks/>
          </p:cNvCxnSpPr>
          <p:nvPr/>
        </p:nvCxnSpPr>
        <p:spPr>
          <a:xfrm>
            <a:off x="3541315" y="810228"/>
            <a:ext cx="0" cy="4826643"/>
          </a:xfrm>
          <a:prstGeom prst="line">
            <a:avLst/>
          </a:prstGeom>
          <a:ln w="28575">
            <a:solidFill>
              <a:srgbClr val="7A7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EB134C-5129-456D-8BF2-E0F8D176D9EE}"/>
              </a:ext>
            </a:extLst>
          </p:cNvPr>
          <p:cNvSpPr txBox="1"/>
          <p:nvPr/>
        </p:nvSpPr>
        <p:spPr>
          <a:xfrm>
            <a:off x="450987" y="296193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6555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F44F3-1377-4A6B-BA97-3C2B0561F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2107"/>
            <a:ext cx="9144000" cy="161378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A7D03"/>
                </a:solidFill>
                <a:latin typeface="Consolas" panose="020B0609020204030204" pitchFamily="49" charset="0"/>
              </a:rPr>
              <a:t>Thank You For Listening To The Boring Part!</a:t>
            </a:r>
          </a:p>
        </p:txBody>
      </p:sp>
    </p:spTree>
    <p:extLst>
      <p:ext uri="{BB962C8B-B14F-4D97-AF65-F5344CB8AC3E}">
        <p14:creationId xmlns:p14="http://schemas.microsoft.com/office/powerpoint/2010/main" val="119651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BEAF43-83B1-4696-86B4-82BA835AB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67" y="966096"/>
            <a:ext cx="5731510" cy="53498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F37A32-A2A6-479A-8D47-96A9FDC5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769" y="2264670"/>
            <a:ext cx="4800600" cy="27527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99D1D-825A-4663-B45C-906E6BBE91F6}"/>
              </a:ext>
            </a:extLst>
          </p:cNvPr>
          <p:cNvSpPr txBox="1"/>
          <p:nvPr/>
        </p:nvSpPr>
        <p:spPr>
          <a:xfrm>
            <a:off x="4484220" y="18809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Variables Used</a:t>
            </a:r>
          </a:p>
        </p:txBody>
      </p:sp>
    </p:spTree>
    <p:extLst>
      <p:ext uri="{BB962C8B-B14F-4D97-AF65-F5344CB8AC3E}">
        <p14:creationId xmlns:p14="http://schemas.microsoft.com/office/powerpoint/2010/main" val="335064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6C34FF-F6C9-4AB2-8232-F8AF8E3B8F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22537" y="1559560"/>
            <a:ext cx="5731510" cy="37388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41C8E-877D-4426-950B-BFC6832B4BD7}"/>
              </a:ext>
            </a:extLst>
          </p:cNvPr>
          <p:cNvSpPr txBox="1"/>
          <p:nvPr/>
        </p:nvSpPr>
        <p:spPr>
          <a:xfrm>
            <a:off x="637953" y="2921169"/>
            <a:ext cx="4104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A7D0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Activating the console and printing the heading of the game.</a:t>
            </a:r>
            <a:endParaRPr lang="en-US" sz="2000" dirty="0">
              <a:solidFill>
                <a:srgbClr val="7A7D0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0C4AC-41A1-447C-9B4F-E837D85EE7C2}"/>
              </a:ext>
            </a:extLst>
          </p:cNvPr>
          <p:cNvSpPr txBox="1"/>
          <p:nvPr/>
        </p:nvSpPr>
        <p:spPr>
          <a:xfrm>
            <a:off x="637953" y="2397949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Main Proc Block 1:</a:t>
            </a:r>
          </a:p>
        </p:txBody>
      </p:sp>
    </p:spTree>
    <p:extLst>
      <p:ext uri="{BB962C8B-B14F-4D97-AF65-F5344CB8AC3E}">
        <p14:creationId xmlns:p14="http://schemas.microsoft.com/office/powerpoint/2010/main" val="74702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841C8E-877D-4426-950B-BFC6832B4BD7}"/>
              </a:ext>
            </a:extLst>
          </p:cNvPr>
          <p:cNvSpPr txBox="1"/>
          <p:nvPr/>
        </p:nvSpPr>
        <p:spPr>
          <a:xfrm>
            <a:off x="637953" y="2921169"/>
            <a:ext cx="4104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A7D03"/>
                </a:solidFill>
                <a:latin typeface="Consolas" panose="020B0609020204030204" pitchFamily="49" charset="0"/>
              </a:rPr>
              <a:t>Calling Randomize function to get the length of the word and finding the word of the desired length.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0C4AC-41A1-447C-9B4F-E837D85EE7C2}"/>
              </a:ext>
            </a:extLst>
          </p:cNvPr>
          <p:cNvSpPr txBox="1"/>
          <p:nvPr/>
        </p:nvSpPr>
        <p:spPr>
          <a:xfrm>
            <a:off x="637953" y="2397949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Main Proc Block 2: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D40F2-C26A-46AA-B9E2-FE0AAA5190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22537" y="1351915"/>
            <a:ext cx="5731510" cy="41541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7652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841C8E-877D-4426-950B-BFC6832B4BD7}"/>
              </a:ext>
            </a:extLst>
          </p:cNvPr>
          <p:cNvSpPr txBox="1"/>
          <p:nvPr/>
        </p:nvSpPr>
        <p:spPr>
          <a:xfrm>
            <a:off x="637953" y="2921169"/>
            <a:ext cx="4104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A7D0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Printing an array of dash of the evaluated length and initializing game lives.</a:t>
            </a:r>
            <a:endParaRPr lang="en-US" sz="2000" dirty="0">
              <a:solidFill>
                <a:srgbClr val="7A7D0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0C4AC-41A1-447C-9B4F-E837D85EE7C2}"/>
              </a:ext>
            </a:extLst>
          </p:cNvPr>
          <p:cNvSpPr txBox="1"/>
          <p:nvPr/>
        </p:nvSpPr>
        <p:spPr>
          <a:xfrm>
            <a:off x="637953" y="2397949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Main Proc Block 3: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873C7-BE35-4B19-8510-CA0106A26F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22537" y="1655319"/>
            <a:ext cx="5731510" cy="33559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1964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841C8E-877D-4426-950B-BFC6832B4BD7}"/>
              </a:ext>
            </a:extLst>
          </p:cNvPr>
          <p:cNvSpPr txBox="1"/>
          <p:nvPr/>
        </p:nvSpPr>
        <p:spPr>
          <a:xfrm>
            <a:off x="637953" y="2921169"/>
            <a:ext cx="4104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A7D0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Getting a character from the user and checking the basic checks. (ESC, SPACE, Letter Check) </a:t>
            </a:r>
            <a:endParaRPr lang="en-US" sz="2000" dirty="0">
              <a:solidFill>
                <a:srgbClr val="7A7D0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0C4AC-41A1-447C-9B4F-E837D85EE7C2}"/>
              </a:ext>
            </a:extLst>
          </p:cNvPr>
          <p:cNvSpPr txBox="1"/>
          <p:nvPr/>
        </p:nvSpPr>
        <p:spPr>
          <a:xfrm>
            <a:off x="637953" y="2397949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Main Proc Block 4: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F9E4E-17C2-4F74-99C2-0B29CF598E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22537" y="1480820"/>
            <a:ext cx="5731510" cy="38963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29379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841C8E-877D-4426-950B-BFC6832B4BD7}"/>
              </a:ext>
            </a:extLst>
          </p:cNvPr>
          <p:cNvSpPr txBox="1"/>
          <p:nvPr/>
        </p:nvSpPr>
        <p:spPr>
          <a:xfrm>
            <a:off x="637953" y="2921169"/>
            <a:ext cx="41041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A7D0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Conditional Check to check if the letter is not being repeated or if the guessed letter doesn’t match any of the letters in the string.</a:t>
            </a:r>
            <a:endParaRPr lang="en-US" sz="2000" dirty="0">
              <a:solidFill>
                <a:srgbClr val="7A7D0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0C4AC-41A1-447C-9B4F-E837D85EE7C2}"/>
              </a:ext>
            </a:extLst>
          </p:cNvPr>
          <p:cNvSpPr txBox="1"/>
          <p:nvPr/>
        </p:nvSpPr>
        <p:spPr>
          <a:xfrm>
            <a:off x="637953" y="2397949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Main Proc Block 5: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5F495-C194-474A-A7A2-78CB953CAE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22537" y="1783715"/>
            <a:ext cx="5731510" cy="32905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3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C9097E-D94E-4B81-BDEF-23EBA44D28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860012"/>
            <a:ext cx="5731510" cy="11188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3D231F-7D06-4A79-B9A7-C9139BC94D58}"/>
              </a:ext>
            </a:extLst>
          </p:cNvPr>
          <p:cNvSpPr txBox="1"/>
          <p:nvPr/>
        </p:nvSpPr>
        <p:spPr>
          <a:xfrm>
            <a:off x="364490" y="860012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</a:rPr>
              <a:t>Labels: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D91EB-374B-4720-8534-84C210F20C9C}"/>
              </a:ext>
            </a:extLst>
          </p:cNvPr>
          <p:cNvSpPr txBox="1"/>
          <p:nvPr/>
        </p:nvSpPr>
        <p:spPr>
          <a:xfrm>
            <a:off x="9094069" y="2001373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A7D03"/>
                </a:solidFill>
                <a:latin typeface="Consolas" panose="020B0609020204030204" pitchFamily="49" charset="0"/>
              </a:rPr>
              <a:t>Take Life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77781-709B-4CCD-A84D-327C706074C3}"/>
              </a:ext>
            </a:extLst>
          </p:cNvPr>
          <p:cNvSpPr txBox="1"/>
          <p:nvPr/>
        </p:nvSpPr>
        <p:spPr>
          <a:xfrm>
            <a:off x="2852804" y="5767155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A7D03"/>
                </a:solidFill>
                <a:latin typeface="Consolas" panose="020B0609020204030204" pitchFamily="49" charset="0"/>
              </a:rPr>
              <a:t>Guess Letter Label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014FD-C3B8-4D0C-AF67-48ECFB18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7" y="2001373"/>
            <a:ext cx="5731510" cy="34321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5875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841C8E-877D-4426-950B-BFC6832B4BD7}"/>
              </a:ext>
            </a:extLst>
          </p:cNvPr>
          <p:cNvSpPr txBox="1"/>
          <p:nvPr/>
        </p:nvSpPr>
        <p:spPr>
          <a:xfrm>
            <a:off x="637953" y="2921169"/>
            <a:ext cx="4104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A7D0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Searching the guessed word from the whole string and replacing the dash with the letter.</a:t>
            </a:r>
            <a:endParaRPr lang="en-US" sz="2000" dirty="0">
              <a:solidFill>
                <a:srgbClr val="7A7D0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0C4AC-41A1-447C-9B4F-E837D85EE7C2}"/>
              </a:ext>
            </a:extLst>
          </p:cNvPr>
          <p:cNvSpPr txBox="1"/>
          <p:nvPr/>
        </p:nvSpPr>
        <p:spPr>
          <a:xfrm>
            <a:off x="637953" y="2397949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7A7D03"/>
                </a:solidFill>
                <a:latin typeface="Consolas" panose="020B0609020204030204" pitchFamily="49" charset="0"/>
              </a:rPr>
              <a:t>Main Proc Block 6: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AD113-C0DB-44F4-A619-35CBD62C2DEB}"/>
              </a:ext>
            </a:extLst>
          </p:cNvPr>
          <p:cNvPicPr/>
          <p:nvPr/>
        </p:nvPicPr>
        <p:blipFill rotWithShape="1">
          <a:blip r:embed="rId2"/>
          <a:srcRect t="6184"/>
          <a:stretch/>
        </p:blipFill>
        <p:spPr>
          <a:xfrm>
            <a:off x="5822537" y="2000442"/>
            <a:ext cx="5731510" cy="285711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3862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229</Words>
  <Application>Microsoft Office PowerPoint</Application>
  <PresentationFormat>Widescreen</PresentationFormat>
  <Paragraphs>33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Find_Str Proc</vt:lpstr>
      <vt:lpstr>PowerPoint Presentation</vt:lpstr>
      <vt:lpstr>Print_Hangman_live Proc</vt:lpstr>
      <vt:lpstr>PowerPoint Presentation</vt:lpstr>
      <vt:lpstr>Thank You For Listening To The Boring Part!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Test Scene</dc:creator>
  <cp:lastModifiedBy>Test Scene</cp:lastModifiedBy>
  <cp:revision>18</cp:revision>
  <dcterms:created xsi:type="dcterms:W3CDTF">2021-12-22T11:34:48Z</dcterms:created>
  <dcterms:modified xsi:type="dcterms:W3CDTF">2021-12-22T22:01:55Z</dcterms:modified>
</cp:coreProperties>
</file>